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ev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názvu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12" name="Text úrovně 1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3" name="Číslo snímku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sef Novák"/>
          <p:cNvSpPr txBox="1"/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–Josef Novák</a:t>
            </a:r>
          </a:p>
        </p:txBody>
      </p:sp>
      <p:sp>
        <p:nvSpPr>
          <p:cNvPr id="104" name="„Sem napište citát.“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„Sem napište citát.“ </a:t>
            </a:r>
          </a:p>
        </p:txBody>
      </p:sp>
      <p:sp>
        <p:nvSpPr>
          <p:cNvPr id="10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Černobílá fotka osoby hrající na bubny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 – alternativ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 – alternativa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šíř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Čára Čára" descr="Čára Čár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Černobílá fotka osoby hrající na bubny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ext názvu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24" name="Text úrovně 1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ve střed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názvu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Text názvu</a:t>
            </a:r>
          </a:p>
        </p:txBody>
      </p:sp>
      <p:sp>
        <p:nvSpPr>
          <p:cNvPr id="33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výš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Čára Čára" descr="Čára Čár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Černobílá fotka s detailním záběrem hry na klavír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ext názvu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názvu</a:t>
            </a:r>
          </a:p>
        </p:txBody>
      </p:sp>
      <p:sp>
        <p:nvSpPr>
          <p:cNvPr id="44" name="Text úrovně 1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nahoř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55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65" name="Text úrovně 1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, 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Čára Čára" descr="Čára Čára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Černobílá fotka s detailním záběrem hry na klavír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ext názvu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77" name="Text úrovně 1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8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úrovně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3 na výšku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Černobílá fotka s detailním záběrem hry na saxofon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Černobílá fotka osoby hrající na bubny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Černobílá fotka s detailním záběrem hry na klavír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Číslo snímk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úrovně 1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" name="Text názvu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4" name="Číslo snímku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alpha.kts.vspj.cz/~svobo220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Hodnocení projektu ZZ-T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Hodnocení projektu ZZ-TOP</a:t>
            </a:r>
          </a:p>
        </p:txBody>
      </p:sp>
      <p:sp>
        <p:nvSpPr>
          <p:cNvPr id="144" name="AIT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elkové hodnoc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Celkové hodnocení</a:t>
            </a:r>
          </a:p>
        </p:txBody>
      </p:sp>
      <p:sp>
        <p:nvSpPr>
          <p:cNvPr id="177" name="V našem hodnocení musíme zohlednit i to že velká část týmu opustila vývoj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 našem hodnocení musíme zohlednit i to že velká část týmu opustila vývoj</a:t>
            </a:r>
          </a:p>
          <a:p>
            <a:pPr>
              <a:buBlip>
                <a:blip r:embed="rId2"/>
              </a:buBlip>
            </a:pPr>
            <a:r>
              <a:t>Projekt působí designové dobře, části které jsou implementovány fungují</a:t>
            </a:r>
          </a:p>
          <a:p>
            <a:pPr>
              <a:buBlip>
                <a:blip r:embed="rId2"/>
              </a:buBlip>
            </a:pPr>
            <a:r>
              <a:t>Občasné chyby se dají připustit jelikož vývoj není ukončen</a:t>
            </a:r>
          </a:p>
          <a:p>
            <a:pPr>
              <a:buBlip>
                <a:blip r:embed="rId2"/>
              </a:buBlip>
            </a:pPr>
            <a:r>
              <a:t>Tým se řídí agilními metodami vývoje</a:t>
            </a:r>
          </a:p>
          <a:p>
            <a:pPr>
              <a:buBlip>
                <a:blip r:embed="rId2"/>
              </a:buBlip>
            </a:pPr>
            <a:r>
              <a:t>Komunikace s týmem fungovala na výbornou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poruč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Doporučení</a:t>
            </a:r>
          </a:p>
        </p:txBody>
      </p:sp>
      <p:sp>
        <p:nvSpPr>
          <p:cNvPr id="180" name="Přehlednější rozložení souborů na Gith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Přehlednější rozložení souborů na Github</a:t>
            </a:r>
          </a:p>
          <a:p>
            <a:pPr>
              <a:buBlip>
                <a:blip r:embed="rId2"/>
              </a:buBlip>
            </a:pPr>
            <a:r>
              <a:t>Zapracovat na podbarvení některých prvků</a:t>
            </a:r>
          </a:p>
          <a:p>
            <a:pPr>
              <a:buBlip>
                <a:blip r:embed="rId2"/>
              </a:buBlip>
            </a:pPr>
            <a:r>
              <a:t>U některých prvků chybí odkaz na patřičnou stránku (404)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otazy na vývojový tý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Dotazy na vývojový tým</a:t>
            </a:r>
          </a:p>
        </p:txBody>
      </p:sp>
      <p:sp>
        <p:nvSpPr>
          <p:cNvPr id="183" name="Jaké další prvky budou doplněn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Jaké další prvky budou doplněny?</a:t>
            </a:r>
          </a:p>
          <a:p>
            <a:pPr>
              <a:buBlip>
                <a:blip r:embed="rId2"/>
              </a:buBlip>
            </a:pPr>
            <a:r>
              <a:t>Vyjádření k vedení Githubu.</a:t>
            </a:r>
          </a:p>
          <a:p>
            <a:pPr>
              <a:buBlip>
                <a:blip r:embed="rId2"/>
              </a:buBlip>
            </a:pPr>
            <a:r>
              <a:t>Vaše spokojenost s pokrokem ve vývoji?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ěkujeme za pozornost"/>
          <p:cNvSpPr txBox="1"/>
          <p:nvPr/>
        </p:nvSpPr>
        <p:spPr>
          <a:xfrm>
            <a:off x="8006778" y="6286245"/>
            <a:ext cx="8370444" cy="114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Děkujeme za pozornost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aliz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Realizace</a:t>
            </a:r>
          </a:p>
        </p:txBody>
      </p:sp>
      <p:sp>
        <p:nvSpPr>
          <p:cNvPr id="147" name="Projekt realizován v PHP, HTML a 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Projekt realizován v PHP, HTML a MySQL</a:t>
            </a:r>
          </a:p>
          <a:p>
            <a:pPr>
              <a:buBlip>
                <a:blip r:embed="rId2"/>
              </a:buBlip>
            </a:pPr>
            <a:r>
              <a:t>Projekt je dostupný na školním serveru (</a:t>
            </a:r>
            <a:r>
              <a:rPr u="sng">
                <a:hlinkClick r:id="rId3" invalidUrl="" action="" tgtFrame="" tooltip="" history="1" highlightClick="0" endSnd="0"/>
              </a:rPr>
              <a:t>https://alpha.kts.vspj.cz/~svobo220</a:t>
            </a:r>
            <a:r>
              <a:t>)</a:t>
            </a:r>
          </a:p>
          <a:p>
            <a:pPr>
              <a:buBlip>
                <a:blip r:embed="rId2"/>
              </a:buBlip>
            </a:pPr>
            <a:r>
              <a:t>Práce se vyznačuje minimalistickým přehledným řešením bez zbytečných prvků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aliz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Realizace</a:t>
            </a:r>
          </a:p>
        </p:txBody>
      </p:sp>
      <p:pic>
        <p:nvPicPr>
          <p:cNvPr id="150" name="Snímek obrazovky 2022-11-26 v 12.20.09.png" descr="Snímek obrazovky 2022-11-26 v 12.2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499" y="4140199"/>
            <a:ext cx="17145001" cy="896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otové prvky aplik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Hotové prvky aplikace</a:t>
            </a:r>
          </a:p>
        </p:txBody>
      </p:sp>
      <p:sp>
        <p:nvSpPr>
          <p:cNvPr id="153" name="Úvodní strana s přehledem časopis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Úvodní strana s přehledem časopisů</a:t>
            </a:r>
          </a:p>
          <a:p>
            <a:pPr>
              <a:buBlip>
                <a:blip r:embed="rId2"/>
              </a:buBlip>
            </a:pPr>
            <a:r>
              <a:t>Přihlašovací stránka a formulář</a:t>
            </a:r>
          </a:p>
          <a:p>
            <a:pPr>
              <a:buBlip>
                <a:blip r:embed="rId2"/>
              </a:buBlip>
            </a:pPr>
            <a:r>
              <a:t>Výpis jednotlivých článků v konkrétních číslech časopisů</a:t>
            </a:r>
          </a:p>
          <a:p>
            <a:pPr>
              <a:buBlip>
                <a:blip r:embed="rId2"/>
              </a:buBlip>
            </a:pPr>
            <a:r>
              <a:t>Databáze pro projekt</a:t>
            </a:r>
          </a:p>
          <a:p>
            <a:pPr>
              <a:buBlip>
                <a:blip r:embed="rId2"/>
              </a:buBlip>
            </a:pPr>
            <a:r>
              <a:t>Dobře zpracovaná dokumentace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Úvodní str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Úvodní strana</a:t>
            </a:r>
          </a:p>
        </p:txBody>
      </p:sp>
      <p:pic>
        <p:nvPicPr>
          <p:cNvPr id="156" name="Snímek obrazovky 2022-11-26 v 12.23.33.png" descr="Snímek obrazovky 2022-11-26 v 12.2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7510" y="4287885"/>
            <a:ext cx="14988980" cy="8645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řihláš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Přihlášení</a:t>
            </a:r>
          </a:p>
        </p:txBody>
      </p:sp>
      <p:pic>
        <p:nvPicPr>
          <p:cNvPr id="159" name="Snímek obrazovky 2022-11-26 v 12.24.59.png" descr="Snímek obrazovky 2022-11-26 v 12.24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1797" y="4489449"/>
            <a:ext cx="13144501" cy="824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odnoc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Hodnocení</a:t>
            </a:r>
          </a:p>
        </p:txBody>
      </p:sp>
      <p:sp>
        <p:nvSpPr>
          <p:cNvPr id="162" name="Projekt působí na první pohled přehledně a jednoduš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Projekt působí na první pohled přehledně a jednoduše</a:t>
            </a:r>
          </a:p>
          <a:p>
            <a:pPr>
              <a:buBlip>
                <a:blip r:embed="rId2"/>
              </a:buBlip>
            </a:pPr>
            <a:r>
              <a:t>Design v barvách školního časopisu</a:t>
            </a:r>
          </a:p>
          <a:p>
            <a:pPr>
              <a:buBlip>
                <a:blip r:embed="rId2"/>
              </a:buBlip>
            </a:pPr>
            <a:r>
              <a:t>Dokumentace je vedena velice přehledně a profesionálně</a:t>
            </a:r>
          </a:p>
          <a:p>
            <a:pPr>
              <a:buBlip>
                <a:blip r:embed="rId2"/>
              </a:buBlip>
            </a:pPr>
            <a:r>
              <a:t>Funkčních prvků není mnoho, ale projekt je uprostřed vývoje</a:t>
            </a:r>
          </a:p>
          <a:p>
            <a:pPr>
              <a:buBlip>
                <a:blip r:embed="rId2"/>
              </a:buBlip>
            </a:pPr>
            <a:r>
              <a:t>Problém s podbarvením prvků které nejsou čitelné nebo naopak velice agresivní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</a:p>
        </p:txBody>
      </p:sp>
      <p:pic>
        <p:nvPicPr>
          <p:cNvPr id="165" name="Snímek obrazovky 2022-11-26 v 12.29.36.png" descr="Snímek obrazovky 2022-11-26 v 12.2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4298" y="4140200"/>
            <a:ext cx="13668464" cy="8745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Nestrukturovanost gitu"/>
          <p:cNvSpPr txBox="1"/>
          <p:nvPr/>
        </p:nvSpPr>
        <p:spPr>
          <a:xfrm>
            <a:off x="1826531" y="5236321"/>
            <a:ext cx="6308853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Nestrukturovanost gitu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gresivní podbarven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Agresivní podbarvení</a:t>
            </a:r>
          </a:p>
        </p:txBody>
      </p:sp>
      <p:pic>
        <p:nvPicPr>
          <p:cNvPr id="169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783" y="4844884"/>
            <a:ext cx="15213846" cy="610455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"/>
          <p:cNvSpPr txBox="1"/>
          <p:nvPr/>
        </p:nvSpPr>
        <p:spPr>
          <a:xfrm>
            <a:off x="969045" y="2623796"/>
            <a:ext cx="127001" cy="63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1" name="Snímek obrazovky 2022-11-26 v 12.32.00.png" descr="Snímek obrazovky 2022-11-26 v 12.32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23826" y="5586961"/>
            <a:ext cx="57277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nímek obrazovky 2022-11-26 v 12.31.18.png" descr="Snímek obrazovky 2022-11-26 v 12.31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3826" y="8878236"/>
            <a:ext cx="5727701" cy="182622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řed najetím kurzorem"/>
          <p:cNvSpPr txBox="1"/>
          <p:nvPr/>
        </p:nvSpPr>
        <p:spPr>
          <a:xfrm>
            <a:off x="16636933" y="4596826"/>
            <a:ext cx="6101487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Před najetím kurzorem</a:t>
            </a:r>
          </a:p>
        </p:txBody>
      </p:sp>
      <p:sp>
        <p:nvSpPr>
          <p:cNvPr id="174" name="Po najetí kurzorem"/>
          <p:cNvSpPr txBox="1"/>
          <p:nvPr/>
        </p:nvSpPr>
        <p:spPr>
          <a:xfrm>
            <a:off x="17162611" y="7806994"/>
            <a:ext cx="505013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 najetí kurzorem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